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7"/>
  </p:notesMasterIdLst>
  <p:sldIdLst>
    <p:sldId id="294" r:id="rId3"/>
    <p:sldId id="638" r:id="rId4"/>
    <p:sldId id="637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6" r:id="rId23"/>
    <p:sldId id="675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643" r:id="rId45"/>
    <p:sldId id="685" r:id="rId46"/>
    <p:sldId id="686" r:id="rId47"/>
    <p:sldId id="705" r:id="rId48"/>
    <p:sldId id="691" r:id="rId49"/>
    <p:sldId id="708" r:id="rId50"/>
    <p:sldId id="588" r:id="rId51"/>
    <p:sldId id="655" r:id="rId52"/>
    <p:sldId id="690" r:id="rId53"/>
    <p:sldId id="688" r:id="rId54"/>
    <p:sldId id="652" r:id="rId55"/>
    <p:sldId id="687" r:id="rId5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dirty="0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dirty="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https://</a:t>
            </a:r>
            <a:r>
              <a:rPr kumimoji="1" lang="en-US" altLang="ja-JP" sz="1200" dirty="0" err="1" smtClean="0">
                <a:latin typeface="+mn-ea"/>
                <a:ea typeface="+mn-ea"/>
                <a:cs typeface="HGPｺﾞｼｯｸE"/>
              </a:rPr>
              <a:t>postudy.doorkeeper.jp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latin typeface="HGGothicE" charset="-128"/>
                <a:ea typeface="HGGothicE" charset="-128"/>
                <a:cs typeface="HGGothicE" charset="-128"/>
              </a:rPr>
              <a:t>自動テストを活用して、プロダクトの仕様・設計を高速に学習してみましょう。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今後のプロセス改善のための布石として活用することもできます。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3-6</a:t>
            </a: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ヶ月先まで、マイルストーンを作ることができた。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新入社員が変革をリードしていくことになるため、特に心理面の環境づくりが必要と考えた。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42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9875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42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3719593" y="5339166"/>
            <a:ext cx="3425125" cy="1518834"/>
          </a:xfrm>
          <a:prstGeom prst="wedgeRectCallout">
            <a:avLst>
              <a:gd name="adj1" fmla="val -81014"/>
              <a:gd name="adj2" fmla="val -140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3 KPIs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と関連づけて</a:t>
            </a:r>
            <a:endParaRPr kumimoji="1" lang="en-US" altLang="ja-JP" sz="240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smtClean="0">
                <a:solidFill>
                  <a:srgbClr val="FF0000"/>
                </a:solidFill>
              </a:rPr>
              <a:t>説明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しよう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6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かの（動作する）成果物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512763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本番障害が多くて会社の売上・利益に影響している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サービスの自動テストを整備し、障害検知速度の向上・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の短縮・障害件数の減少を実現する。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デベロッパーが適切な粒度の自動テストを書くことを当たり前にするために、教育・啓蒙・協働を推進する。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・テスト自動化エンジニアとともに、テスト自動化と品質向上に関する統一的な活動を実施していく。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継続的にインパクトを与えること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「持続可能性」の本当の意味について</a:t>
            </a: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846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なぜ「持続可能性」が必要なのか？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・自分以外の人間が継続的に運用できる仕組みを作ること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自分が生き続けることが、成功になるという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こと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継続するためには、成果を見せ続けることが必要。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だからこそ、健康であり続けること、継続的であることが必要。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人材難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売上・利益に関心がある、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プロダクト改善を主導する意欲・知識のある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サーバーサイドの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候補の不足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パターンランゲージとして整理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他の人にも使えるようにする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1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</a:t>
            </a:r>
            <a:r>
              <a:rPr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↑↑</a:t>
            </a:r>
            <a:endParaRPr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49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私の行動指針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テスト自動化で、いかに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のビジネスに貢献するか？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・「知る」ことがスタート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・「知る」ために、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KPI/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メトリクスが生きる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・テスト自動化は、上記のプラスになる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・プロセス）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・繰り返し「知る」ことで、的に近づける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50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皆さんにお伝えしたいこと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アジャイルの知識・経験は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新しい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チャレンジを行う上で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非常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に強力な武器となり得ること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テスト自動化を活用することで、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b="1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開発にビジネスの血を通わせること</a:t>
            </a: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」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重要性。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およびテスト自動化に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関する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勘所。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2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in.</a:t>
            </a:r>
          </a:p>
        </p:txBody>
      </p:sp>
    </p:spTree>
    <p:extLst>
      <p:ext uri="{BB962C8B-B14F-4D97-AF65-F5344CB8AC3E}">
        <p14:creationId xmlns:p14="http://schemas.microsoft.com/office/powerpoint/2010/main" val="12107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2260</TotalTime>
  <Words>1757</Words>
  <Application>Microsoft Macintosh PowerPoint</Application>
  <PresentationFormat>画面に合わせる (4:3)</PresentationFormat>
  <Paragraphs>419</Paragraphs>
  <Slides>54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54</vt:i4>
      </vt:variant>
    </vt:vector>
  </HeadingPairs>
  <TitlesOfParts>
    <vt:vector size="64" baseType="lpstr">
      <vt:lpstr>Calibri</vt:lpstr>
      <vt:lpstr>Franklin Gothic Book</vt:lpstr>
      <vt:lpstr>HGGothicE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裏テーマ</vt:lpstr>
      <vt:lpstr>今回のテーマ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まとめ</vt:lpstr>
      <vt:lpstr>3. 提案と合意形成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ポイント</vt:lpstr>
      <vt:lpstr>なぜ「持続可能性」が必要なのか？</vt:lpstr>
      <vt:lpstr>継続するためには、成果を見せ続けることが必要。</vt:lpstr>
      <vt:lpstr>人材難</vt:lpstr>
      <vt:lpstr>重点</vt:lpstr>
      <vt:lpstr>PowerPoint プレゼンテーション</vt:lpstr>
      <vt:lpstr>PowerPoint プレゼンテーション</vt:lpstr>
      <vt:lpstr>私の行動指針</vt:lpstr>
      <vt:lpstr>重点</vt:lpstr>
      <vt:lpstr>判断基準：ビジネスの”3 KPIs”</vt:lpstr>
      <vt:lpstr>皆さんにお伝えしたいこと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3637</cp:revision>
  <dcterms:created xsi:type="dcterms:W3CDTF">2016-11-21T06:16:44Z</dcterms:created>
  <dcterms:modified xsi:type="dcterms:W3CDTF">2018-02-06T07:35:49Z</dcterms:modified>
</cp:coreProperties>
</file>